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0856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94d1e46103c3b208102#tid=68f59daf0d4748000964d78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f4be9557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攻略识别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2dceb3d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攻略解读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e2095c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攻略应用</a:t>
            </a:r>
            <a:endParaRPr lang="en-US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c7657abac.fixed?pid=71a69919a&amp;color=195,214,0&amp;bbb=1"/>
          <p:cNvSpPr/>
          <p:nvPr/>
        </p:nvSpPr>
        <p:spPr>
          <a:xfrm>
            <a:off x="2414016" y="1545336"/>
            <a:ext cx="7196328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通法攻略</a:t>
            </a:r>
            <a:endParaRPr lang="en-US" altLang="zh-CN" sz="5400" dirty="0"/>
          </a:p>
        </p:txBody>
      </p:sp>
      <p:sp>
        <p:nvSpPr>
          <p:cNvPr id="3" name="C_2_BD#c7657abac.fixed?pid=71a69919a&amp;color=255,255,255&amp;bbb=1"/>
          <p:cNvSpPr/>
          <p:nvPr/>
        </p:nvSpPr>
        <p:spPr>
          <a:xfrm>
            <a:off x="0" y="2880360"/>
            <a:ext cx="12188952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定序问题倍缩法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8c3131d63?pid=f4be9557d&amp;color=0,0,0&amp;bt=1&amp;bbb=1&amp;hb=1"/>
          <p:cNvSpPr/>
          <p:nvPr/>
        </p:nvSpPr>
        <p:spPr>
          <a:xfrm>
            <a:off x="832104" y="1080000"/>
            <a:ext cx="10533888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在有限制条件的排列问题中，如果某些元素之间的顺序是固定的，则是定序问题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，这些元素就是定序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元素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，对这些元素进行排列时，不再考虑其顺序.</a:t>
            </a:r>
            <a:r>
              <a:rPr lang="en-US" altLang="zh-CN" b="0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定序问题常用倍缩法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3b549e697?pid=22dceb3dd&amp;color=0,0,0&amp;bt=1&amp;bbb=1&amp;hb=1"/>
              <p:cNvSpPr/>
              <p:nvPr/>
            </p:nvSpPr>
            <p:spPr>
              <a:xfrm>
                <a:off x="832104" y="1080000"/>
                <a:ext cx="10533888" cy="2535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个不同元素进行排列，其中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个元素的顺序是固定的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，求排法总数.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骤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先不考虑元素的定序要求，将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个元素进行全排列，总排列数为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!；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骤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对定序的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个元素进行内部排列，定序元素的排列数为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!；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骤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用总排列数除以定序元素的排列数，得到符合定序要求的排列数，即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!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!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由于定序元素的顺序是固定的，所以在总排列数中，定序元素的每一种排列都被重复计算了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，故还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应除以这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个元素的全排列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3b549e697?pid=22dceb3dd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535555"/>
              </a:xfrm>
              <a:prstGeom prst="rect">
                <a:avLst/>
              </a:prstGeom>
              <a:blipFill>
                <a:blip r:embed="rId3"/>
                <a:stretch>
                  <a:fillRect l="-1389" r="-1331" b="-57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_1#6a51eeb76?vop=1&amp;pid=6e2095c06&amp;color=0,0,0&amp;bt=1&amp;bbb=1&amp;hb=1"/>
          <p:cNvSpPr/>
          <p:nvPr/>
        </p:nvSpPr>
        <p:spPr>
          <a:xfrm>
            <a:off x="832104" y="1080000"/>
            <a:ext cx="10533888" cy="60229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600"/>
              </a:lnSpc>
            </a:pPr>
            <a:r>
              <a:rPr lang="en-US" altLang="zh-CN" sz="1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示例1</a:t>
            </a:r>
            <a:r>
              <a:rPr lang="en-US" altLang="zh-CN" sz="1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如图，某水果店门前用3根绳子挂了6串香蕉，从左往右的串数依次为1，2，3.到了晚上，水果店老板要收摊了，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假设每次只取1</a:t>
            </a:r>
          </a:p>
          <a:p>
            <a:pPr latinLnBrk="1">
              <a:lnSpc>
                <a:spcPts val="2400"/>
              </a:lnSpc>
            </a:pP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串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（挂在一列的只能先收下面的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），则将这些香蕉都取完的不同取法种数为</a:t>
            </a:r>
            <a:r>
              <a:rPr lang="en-US" altLang="zh-CN" sz="1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结果用数字表示）.</a:t>
            </a:r>
            <a:endParaRPr lang="en-US" altLang="zh-CN" sz="1400" dirty="0"/>
          </a:p>
        </p:txBody>
      </p:sp>
      <p:pic>
        <p:nvPicPr>
          <p:cNvPr id="3" name="QB_4_BD.1_2#6a51eeb76?vop=1&amp;pid=6e2095c06&amp;color=0,0,0&amp;tib=255,255,255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49240" y="1817362"/>
            <a:ext cx="1499616" cy="110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4_AN.2_1#6a51eeb76.blank?vop=1&amp;pid=6e2095c06&amp;color=0,0,0&amp;vpa=1&amp;bbb=1"/>
          <p:cNvSpPr/>
          <p:nvPr/>
        </p:nvSpPr>
        <p:spPr>
          <a:xfrm>
            <a:off x="6711410" y="1360670"/>
            <a:ext cx="306388" cy="27209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400"/>
              </a:lnSpc>
            </a:pPr>
            <a:r>
              <a:rPr lang="en-US" altLang="zh-CN" sz="1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60</a:t>
            </a:r>
            <a:endParaRPr lang="en-US" altLang="zh-CN" sz="1400" dirty="0"/>
          </a:p>
        </p:txBody>
      </p:sp>
      <p:sp>
        <p:nvSpPr>
          <p:cNvPr id="5" name="QB_4_EX.3_1#6a51eeb76?vop=1&amp;pid=6e2095c06&amp;color=0,0,0&amp;bbb=1"/>
          <p:cNvSpPr/>
          <p:nvPr/>
        </p:nvSpPr>
        <p:spPr>
          <a:xfrm>
            <a:off x="832104" y="3061962"/>
            <a:ext cx="10533888" cy="60229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600"/>
              </a:lnSpc>
            </a:pPr>
            <a:r>
              <a:rPr lang="en-US" altLang="zh-CN" sz="1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攻略审题</a:t>
            </a:r>
            <a:endParaRPr lang="en-US" altLang="zh-CN" sz="1400" dirty="0"/>
          </a:p>
          <a:p>
            <a:pPr latinLnBrk="1">
              <a:lnSpc>
                <a:spcPts val="2400"/>
              </a:lnSpc>
            </a:pP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每次只取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串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挂在一列的只能先收下面的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），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每一列中香蕉的顺序确定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这是定序问题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4_AS.4_1#6a51eeb76?vop=1&amp;pid=6e2095c06&amp;color=0,0,0&amp;bbb=1"/>
              <p:cNvSpPr/>
              <p:nvPr/>
            </p:nvSpPr>
            <p:spPr>
              <a:xfrm>
                <a:off x="832104" y="3670292"/>
                <a:ext cx="10533888" cy="16817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依题意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，6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串香蕉任意收取共有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种取法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先不考虑顺序限制的全排列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考虑在收取最右边一列时有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种取法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收取中间一列时有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种取法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而从下往上收取只是其中的一种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故按照从下往上的收取方法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不同取法种数是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再除以定序元素的全排列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6" name="QB_4_AS.4_1#6a51eeb76?vop=1&amp;pid=6e2095c06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670292"/>
                <a:ext cx="10533888" cy="1681798"/>
              </a:xfrm>
              <a:prstGeom prst="rect">
                <a:avLst/>
              </a:prstGeom>
              <a:blipFill>
                <a:blip r:embed="rId4"/>
                <a:stretch>
                  <a:fillRect l="-1042" b="-65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5_1#179ab6f05?vop=1&amp;pid=6e2095c06&amp;color=0,0,0&amp;bt=1&amp;bbb=1"/>
          <p:cNvSpPr/>
          <p:nvPr/>
        </p:nvSpPr>
        <p:spPr>
          <a:xfrm>
            <a:off x="832104" y="1080000"/>
            <a:ext cx="105338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500"/>
              </a:lnSpc>
            </a:pPr>
            <a:r>
              <a:rPr lang="en-US" altLang="zh-CN" sz="1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示例2</a:t>
            </a:r>
            <a:r>
              <a:rPr lang="en-US" altLang="zh-CN" sz="1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让6名学生排成一排，按下列条件，求分别有多少种不同的排法.</a:t>
            </a:r>
            <a:endParaRPr lang="en-US" altLang="zh-CN" sz="1400" dirty="0"/>
          </a:p>
        </p:txBody>
      </p:sp>
      <p:sp>
        <p:nvSpPr>
          <p:cNvPr id="3" name="QO_5_BD.6_1#03c5571fc?vop=1&amp;pid=179ab6f05&amp;color=0,0,0&amp;bbb=1"/>
          <p:cNvSpPr/>
          <p:nvPr/>
        </p:nvSpPr>
        <p:spPr>
          <a:xfrm>
            <a:off x="832104" y="1404548"/>
            <a:ext cx="105338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500"/>
              </a:lnSpc>
            </a:pP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甲在乙的左边；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7_1#03c5571fc?vop=1&amp;pid=179ab6f05&amp;color=0,0,0&amp;bbb=1&amp;hb=1"/>
              <p:cNvSpPr/>
              <p:nvPr/>
            </p:nvSpPr>
            <p:spPr>
              <a:xfrm>
                <a:off x="832104" y="1690870"/>
                <a:ext cx="10533888" cy="164433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不考虑甲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乙的顺序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种排法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步骤1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甲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乙全排列有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排法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步骤2</a:t>
                </a:r>
                <a:endParaRPr lang="en-US" altLang="zh-CN" sz="14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故甲在乙的左边的排法有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p>
                        </m:sSubSup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）.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步骤3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一题多解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从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个位置中选择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个位置放入除甲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乙外的其余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种排法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再将甲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乙按序排入余下的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个位置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种排法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因此</a:t>
                </a: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×1=360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排法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O_5_AS.7_1#03c5571fc?vop=1&amp;pid=179ab6f05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90870"/>
                <a:ext cx="10533888" cy="1644333"/>
              </a:xfrm>
              <a:prstGeom prst="rect">
                <a:avLst/>
              </a:prstGeom>
              <a:blipFill>
                <a:blip r:embed="rId3"/>
                <a:stretch>
                  <a:fillRect l="-1042" b="-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5_BD.8_1#1e98de971?vop=1&amp;pid=179ab6f05&amp;color=0,0,0&amp;bbb=1"/>
          <p:cNvSpPr/>
          <p:nvPr/>
        </p:nvSpPr>
        <p:spPr>
          <a:xfrm>
            <a:off x="832104" y="3329170"/>
            <a:ext cx="105338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500"/>
              </a:lnSpc>
            </a:pP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甲在乙的左边，乙在丙的左边.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S.9_1#1e98de971?vop=1&amp;pid=179ab6f05&amp;color=0,0,0&amp;bbb=1&amp;hb=1"/>
              <p:cNvSpPr/>
              <p:nvPr/>
            </p:nvSpPr>
            <p:spPr>
              <a:xfrm>
                <a:off x="832104" y="3619365"/>
                <a:ext cx="10533888" cy="164471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不考虑甲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乙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丙的顺序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种排法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步骤1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甲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乙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丙全排列有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排法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步骤2</a:t>
                </a:r>
                <a:endParaRPr lang="en-US" altLang="zh-CN" sz="1400" dirty="0"/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所以甲在乙的左边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乙在丙的左边有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p>
                        </m:sSubSup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排法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步骤3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一题多解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从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个位置中选择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个位置放入除甲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乙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丙外的其余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种排法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再将甲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乙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丙按序排入余下的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个位置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种排</a:t>
                </a: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因此共有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×1=120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排法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6" name="QO_5_AS.9_1#1e98de971?vop=1&amp;pid=179ab6f05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619365"/>
                <a:ext cx="10533888" cy="1644714"/>
              </a:xfrm>
              <a:prstGeom prst="rect">
                <a:avLst/>
              </a:prstGeom>
              <a:blipFill>
                <a:blip r:embed="rId4"/>
                <a:stretch>
                  <a:fillRect l="-1042" b="-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EX.10_1#179ab6f05?vop=1&amp;pid=6e2095c06&amp;color=0,0,0&amp;bt=1&amp;bbb=1"/>
          <p:cNvSpPr/>
          <p:nvPr/>
        </p:nvSpPr>
        <p:spPr>
          <a:xfrm>
            <a:off x="832104" y="1080000"/>
            <a:ext cx="10533888" cy="60229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600"/>
              </a:lnSpc>
            </a:pPr>
            <a:r>
              <a:rPr lang="en-US" altLang="zh-CN" sz="1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攻略审题</a:t>
            </a:r>
            <a:endParaRPr lang="en-US" altLang="zh-CN" sz="1400" dirty="0"/>
          </a:p>
          <a:p>
            <a:pPr latinLnBrk="1">
              <a:lnSpc>
                <a:spcPts val="2400"/>
              </a:lnSpc>
            </a:pP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规定了甲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乙或甲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乙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丙的顺序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是定序问题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结合排列数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利用倍缩法求解即可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EX.11_1#179ab6f05?vop=1&amp;pid=6e2095c06&amp;color=0,0,0&amp;bbb=1&amp;hb=1"/>
              <p:cNvSpPr/>
              <p:nvPr/>
            </p:nvSpPr>
            <p:spPr>
              <a:xfrm>
                <a:off x="832104" y="1726874"/>
                <a:ext cx="10533888" cy="9324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关键点拨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将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个不同的元素进行排列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其中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个元素的顺序是固定的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个元素只有一种排列方式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所以可通过排座位考虑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先将</a:t>
                </a:r>
              </a:p>
              <a:p>
                <a:pPr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个元素进行排座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再将剩余的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个座位留给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个元素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种排法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这种解决定序问题的方法称为空位法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3" name="QO_4_EX.11_1#179ab6f05?vop=1&amp;pid=6e2095c06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726874"/>
                <a:ext cx="10533888" cy="932498"/>
              </a:xfrm>
              <a:prstGeom prst="rect">
                <a:avLst/>
              </a:prstGeom>
              <a:blipFill>
                <a:blip r:embed="rId3"/>
                <a:stretch>
                  <a:fillRect l="-1042" b="-117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365</Words>
  <Application>Microsoft Office PowerPoint</Application>
  <PresentationFormat>宽屏</PresentationFormat>
  <Paragraphs>45</Paragraphs>
  <Slides>7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3" baseType="lpstr"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2025-10-20T02:39:36Z</dcterms:created>
  <dcterms:modified xsi:type="dcterms:W3CDTF">2025-10-20T02:50:46Z</dcterms:modified>
  <cp:category/>
  <cp:contentStatus/>
</cp:coreProperties>
</file>